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</p:sldMasterIdLst>
  <p:notesMasterIdLst>
    <p:notesMasterId r:id="rId3"/>
  </p:notesMasterIdLst>
  <p:sldIdLst>
    <p:sldId id="365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>
          <p15:clr>
            <a:srgbClr val="A4A3A4"/>
          </p15:clr>
        </p15:guide>
        <p15:guide id="2" pos="31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94" autoAdjust="0"/>
    <p:restoredTop sz="96446" autoAdjust="0"/>
  </p:normalViewPr>
  <p:slideViewPr>
    <p:cSldViewPr snapToGrid="0">
      <p:cViewPr varScale="1">
        <p:scale>
          <a:sx n="110" d="100"/>
          <a:sy n="110" d="100"/>
        </p:scale>
        <p:origin x="1620" y="132"/>
      </p:cViewPr>
      <p:guideLst>
        <p:guide orient="horz" pos="2156"/>
        <p:guide pos="3116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2" tIns="45716" rIns="91432" bIns="45716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/>
          <a:lstStyle>
            <a:lvl1pPr algn="r">
              <a:defRPr sz="1200"/>
            </a:lvl1pPr>
          </a:lstStyle>
          <a:p>
            <a:pPr lvl="0">
              <a:defRPr/>
            </a:pPr>
            <a:fld id="{AB11849E-8221-42CD-8E1D-449377AEBACA}" type="datetime1">
              <a:rPr lang="ko-KR" altLang="en-US"/>
              <a:pPr lvl="0">
                <a:defRPr/>
              </a:pPr>
              <a:t>2021-10-26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2" tIns="45716" rIns="91432" bIns="45716"/>
          <a:lstStyle/>
          <a:p>
            <a:pPr lvl="0">
              <a:defRPr/>
            </a:pPr>
            <a:r>
              <a:rPr lang="ko-KR" altLang="en-US"/>
              <a:t>마스터 텍스트 스타일 편집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anchor="b"/>
          <a:lstStyle>
            <a:lvl1pPr algn="r">
              <a:defRPr sz="1200"/>
            </a:lvl1pPr>
          </a:lstStyle>
          <a:p>
            <a:pPr lvl="0">
              <a:defRPr/>
            </a:pPr>
            <a:fld id="{FD2F37A5-4B95-4B15-8AC9-9BCF76EDA4C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10/26/2021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 rotWithShape="1">
          <a:blip/>
          <a:srcRect r="5537" b="6530"/>
          <a:stretch/>
        </p:blipFill>
        <p:spPr>
          <a:xfrm>
            <a:off x="5515695" y="1748308"/>
            <a:ext cx="4400624" cy="5135093"/>
          </a:xfrm>
          <a:prstGeom prst="rect">
            <a:avLst/>
          </a:prstGeom>
          <a:ln>
            <a:solidFill>
              <a:srgbClr val="FFFFFF"/>
            </a:solidFill>
          </a:ln>
        </p:spPr>
      </p:pic>
      <p:sp>
        <p:nvSpPr>
          <p:cNvPr id="8" name="직사각형 7"/>
          <p:cNvSpPr/>
          <p:nvPr userDrawn="1"/>
        </p:nvSpPr>
        <p:spPr>
          <a:xfrm>
            <a:off x="5412508" y="1779823"/>
            <a:ext cx="4524449" cy="5122393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 dirty="0"/>
          </a:p>
        </p:txBody>
      </p:sp>
      <p:sp>
        <p:nvSpPr>
          <p:cNvPr id="9" name="제목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0" name="부제목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1" name="날짜 개체 틀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12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7243763" y="6305551"/>
            <a:ext cx="2228850" cy="365125"/>
          </a:xfrm>
        </p:spPr>
        <p:txBody>
          <a:bodyPr/>
          <a:lstStyle/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-23217" y="-121603"/>
            <a:ext cx="9942763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27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2831792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6434820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59" b="11446"/>
          <a:stretch/>
        </p:blipFill>
        <p:spPr>
          <a:xfrm>
            <a:off x="5290388" y="2454823"/>
            <a:ext cx="4615613" cy="4403179"/>
          </a:xfrm>
          <a:prstGeom prst="rect">
            <a:avLst/>
          </a:prstGeom>
        </p:spPr>
      </p:pic>
      <p:sp>
        <p:nvSpPr>
          <p:cNvPr id="15" name="직사각형 14"/>
          <p:cNvSpPr/>
          <p:nvPr userDrawn="1"/>
        </p:nvSpPr>
        <p:spPr>
          <a:xfrm>
            <a:off x="-1" y="2153266"/>
            <a:ext cx="9906001" cy="470473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27" dirty="0">
              <a:ea typeface="Noto Sans CJK KR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2128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감사합니다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3450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2736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마스터_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 userDrawn="1"/>
        </p:nvSpPr>
        <p:spPr>
          <a:xfrm>
            <a:off x="-1" y="990824"/>
            <a:ext cx="9906001" cy="5867177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27" dirty="0">
              <a:ea typeface="Noto Sans CJK KR Medium" panose="020B0600000000000000" pitchFamily="34" charset="-127"/>
            </a:endParaRPr>
          </a:p>
        </p:txBody>
      </p:sp>
      <p:pic>
        <p:nvPicPr>
          <p:cNvPr id="5" name="그림 4"/>
          <p:cNvPicPr preferRelativeResize="0">
            <a:picLocks/>
          </p:cNvPicPr>
          <p:nvPr userDrawn="1"/>
        </p:nvPicPr>
        <p:blipFill rotWithShape="1">
          <a:blip/>
          <a:srcRect t="11146"/>
          <a:stretch/>
        </p:blipFill>
        <p:spPr>
          <a:xfrm>
            <a:off x="1" y="6694708"/>
            <a:ext cx="9906000" cy="16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620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273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152107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6970149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169232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2907337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8933555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08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911680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2447822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00510-5198-4F43-A65E-1061D228EE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292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56" r:id="rId12"/>
    <p:sldLayoutId id="2147483658" r:id="rId13"/>
    <p:sldLayoutId id="2147483657" r:id="rId14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-46160" y="-96575"/>
            <a:ext cx="2488223" cy="86018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6452111" y="949496"/>
            <a:ext cx="3453888" cy="302289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2511498" y="57150"/>
            <a:ext cx="1593508" cy="68755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1410856"/>
            <a:ext cx="7325766" cy="756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defRPr/>
            </a:pPr>
            <a:r>
              <a:rPr lang="en-US" altLang="ko-KR" sz="4400" b="1">
                <a:solidFill>
                  <a:srgbClr val="2F2F41"/>
                </a:solidFill>
                <a:latin typeface="Arial"/>
                <a:ea typeface="Arial"/>
              </a:rPr>
              <a:t>RAILWAY CONFERENCE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5009" y="2236524"/>
            <a:ext cx="5994980" cy="4496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400" b="1">
                <a:solidFill>
                  <a:srgbClr val="C00000"/>
                </a:solidFill>
              </a:rPr>
              <a:t>Intergration, Development and Quality of Life</a:t>
            </a:r>
          </a:p>
        </p:txBody>
      </p:sp>
      <p:sp>
        <p:nvSpPr>
          <p:cNvPr id="18" name="직각 삼각형 17"/>
          <p:cNvSpPr/>
          <p:nvPr/>
        </p:nvSpPr>
        <p:spPr>
          <a:xfrm flipH="1">
            <a:off x="5099535" y="3894992"/>
            <a:ext cx="4806464" cy="2963008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2" name="직각 삼각형 21"/>
          <p:cNvSpPr/>
          <p:nvPr/>
        </p:nvSpPr>
        <p:spPr>
          <a:xfrm>
            <a:off x="0" y="5187462"/>
            <a:ext cx="2461846" cy="1670538"/>
          </a:xfrm>
          <a:prstGeom prst="rt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pic>
        <p:nvPicPr>
          <p:cNvPr id="23" name="그림 22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6211039" y="185457"/>
            <a:ext cx="1781468" cy="588520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>
            <a:off x="8087434" y="189071"/>
            <a:ext cx="1532172" cy="555978"/>
          </a:xfrm>
          <a:prstGeom prst="rect">
            <a:avLst/>
          </a:prstGeom>
        </p:spPr>
      </p:pic>
      <p:sp>
        <p:nvSpPr>
          <p:cNvPr id="36" name="TextBox 9"/>
          <p:cNvSpPr txBox="1"/>
          <p:nvPr/>
        </p:nvSpPr>
        <p:spPr>
          <a:xfrm>
            <a:off x="423543" y="3178341"/>
            <a:ext cx="6284816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defRPr/>
            </a:pPr>
            <a:r>
              <a:rPr lang="en-US" altLang="ko-KR" sz="2800" b="1" dirty="0">
                <a:solidFill>
                  <a:srgbClr val="2F2F41"/>
                </a:solidFill>
                <a:latin typeface="Arial"/>
                <a:ea typeface="Arial"/>
              </a:rPr>
              <a:t>October</a:t>
            </a:r>
            <a:r>
              <a:rPr lang="ko-KR" altLang="en-US" sz="2800" b="1" dirty="0">
                <a:solidFill>
                  <a:srgbClr val="2F2F41"/>
                </a:solidFill>
                <a:latin typeface="Arial"/>
                <a:ea typeface="Arial"/>
              </a:rPr>
              <a:t> </a:t>
            </a:r>
            <a:r>
              <a:rPr lang="en-US" altLang="ko-KR" sz="2800" b="1" dirty="0">
                <a:solidFill>
                  <a:srgbClr val="2F2F41"/>
                </a:solidFill>
                <a:latin typeface="Arial"/>
                <a:ea typeface="Arial"/>
              </a:rPr>
              <a:t>26, 2021</a:t>
            </a:r>
          </a:p>
          <a:p>
            <a:pPr algn="ctr" latinLnBrk="0">
              <a:defRPr/>
            </a:pPr>
            <a:r>
              <a:rPr lang="en-US" altLang="ko-KR" sz="2800" b="1" dirty="0">
                <a:solidFill>
                  <a:srgbClr val="2F2F41"/>
                </a:solidFill>
                <a:latin typeface="Arial"/>
                <a:ea typeface="Arial"/>
              </a:rPr>
              <a:t>From 14:00 To 17:00</a:t>
            </a:r>
          </a:p>
          <a:p>
            <a:pPr algn="ctr" latinLnBrk="0">
              <a:defRPr/>
            </a:pPr>
            <a:endParaRPr lang="en-US" altLang="ko-KR" sz="1400" b="1" dirty="0">
              <a:solidFill>
                <a:srgbClr val="2F2F41"/>
              </a:solidFill>
              <a:latin typeface="Arial"/>
              <a:ea typeface="Arial"/>
            </a:endParaRPr>
          </a:p>
          <a:p>
            <a:pPr algn="ctr" latinLnBrk="0">
              <a:defRPr/>
            </a:pPr>
            <a:r>
              <a:rPr lang="en-US" altLang="ko-KR" sz="2400" b="1" dirty="0">
                <a:solidFill>
                  <a:srgbClr val="2F2F41"/>
                </a:solidFill>
                <a:latin typeface="Arial"/>
                <a:ea typeface="Arial"/>
              </a:rPr>
              <a:t>Paseo Galeria Event Center</a:t>
            </a:r>
          </a:p>
          <a:p>
            <a:pPr algn="ctr" latinLnBrk="0">
              <a:defRPr/>
            </a:pPr>
            <a:r>
              <a:rPr lang="en-US" altLang="ko-KR" sz="2400" b="1" dirty="0">
                <a:solidFill>
                  <a:srgbClr val="2F2F41"/>
                </a:solidFill>
                <a:latin typeface="Arial"/>
              </a:rPr>
              <a:t>Asunción, Paraguay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</Words>
  <Application>Microsoft Office PowerPoint</Application>
  <PresentationFormat>A4 용지(210x297mm)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이광복</dc:creator>
  <cp:lastModifiedBy>USER</cp:lastModifiedBy>
  <cp:revision>1661</cp:revision>
  <dcterms:created xsi:type="dcterms:W3CDTF">2018-05-20T06:05:45Z</dcterms:created>
  <dcterms:modified xsi:type="dcterms:W3CDTF">2021-10-26T13:44:06Z</dcterms:modified>
  <cp:version/>
</cp:coreProperties>
</file>